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6"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p:restoredTop sz="94663"/>
  </p:normalViewPr>
  <p:slideViewPr>
    <p:cSldViewPr>
      <p:cViewPr varScale="1">
        <p:scale>
          <a:sx n="94" d="100"/>
          <a:sy n="94" d="100"/>
        </p:scale>
        <p:origin x="216" y="18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11/7/19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11/7/19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griffithlab/rnaseq_tutorial/wiki/IGV-Tutorial"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40000"/>
              <a:lumOff val="60000"/>
            </a:schemeClr>
          </a:solidFill>
          <a:ln w="9525">
            <a:solidFill>
              <a:schemeClr val="accent1">
                <a:lumMod val="40000"/>
                <a:lumOff val="60000"/>
              </a:schemeClr>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Obi Griffith, Malachi Griffith</a:t>
            </a:r>
            <a:r>
              <a:rPr lang="en-US" sz="1600">
                <a:latin typeface="Calibri"/>
                <a:ea typeface="+mj-ea"/>
                <a:cs typeface="Calibri"/>
              </a:rPr>
              <a:t>, </a:t>
            </a:r>
          </a:p>
          <a:p>
            <a:pPr fontAlgn="auto">
              <a:spcAft>
                <a:spcPts val="0"/>
              </a:spcAft>
              <a:defRPr/>
            </a:pPr>
            <a:r>
              <a:rPr lang="en-US" sz="1600">
                <a:latin typeface="Calibri"/>
                <a:ea typeface="+mj-ea"/>
                <a:cs typeface="Calibri"/>
              </a:rPr>
              <a:t>Alex </a:t>
            </a:r>
            <a:r>
              <a:rPr lang="en-US" sz="1600" dirty="0">
                <a:latin typeface="Calibri"/>
                <a:ea typeface="+mj-ea"/>
                <a:cs typeface="Calibri"/>
              </a:rPr>
              <a:t>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6- 18, 2018</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2133600" y="2204864"/>
            <a:ext cx="6324600" cy="22860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3124200" y="4572000"/>
            <a:ext cx="4572000" cy="22860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60848"/>
            <a:ext cx="6324600" cy="22860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a:solidFill>
            <a:schemeClr val="accent1">
              <a:lumMod val="40000"/>
              <a:lumOff val="60000"/>
            </a:schemeClr>
          </a:solidFill>
        </p:grpSpPr>
        <p:sp>
          <p:nvSpPr>
            <p:cNvPr id="9" name="Rounded Rectangle 8"/>
            <p:cNvSpPr/>
            <p:nvPr/>
          </p:nvSpPr>
          <p:spPr>
            <a:xfrm>
              <a:off x="2057400" y="3733800"/>
              <a:ext cx="6324600" cy="228388"/>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a:latin typeface="Calibri" charset="0"/>
                <a:ea typeface="ＭＳ Ｐゴシック" charset="0"/>
              </a:rPr>
              <a:t>IGV hands-on tutorial</a:t>
            </a:r>
          </a:p>
          <a:p>
            <a:pPr algn="ctr">
              <a:buFont typeface="Arial" charset="0"/>
              <a:buNone/>
            </a:pPr>
            <a:endParaRPr lang="en-US" sz="4400" dirty="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https://github.com/griffithlab/rnaseq_tutorial/wiki/IGV-Tutorial</a:t>
            </a:r>
            <a:r>
              <a:rPr lang="en-US" sz="4400" dirty="0">
                <a:latin typeface="Calibri" charset="0"/>
                <a:ea typeface="ＭＳ Ｐゴシック" charset="0"/>
              </a:rPr>
              <a:t> </a:t>
            </a: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05F6A4-D670-2747-BCD2-C4E16E647E72}"/>
              </a:ext>
            </a:extLst>
          </p:cNvPr>
          <p:cNvSpPr>
            <a:spLocks noGrp="1"/>
          </p:cNvSpPr>
          <p:nvPr>
            <p:ph type="title"/>
          </p:nvPr>
        </p:nvSpPr>
        <p:spPr/>
        <p:txBody>
          <a:bodyPr/>
          <a:lstStyle/>
          <a:p>
            <a:r>
              <a:rPr lang="en-US" dirty="0" err="1"/>
              <a:t>DeepSVR</a:t>
            </a:r>
            <a:r>
              <a:rPr lang="en-US" dirty="0"/>
              <a:t> Paper</a:t>
            </a:r>
          </a:p>
        </p:txBody>
      </p:sp>
      <p:pic>
        <p:nvPicPr>
          <p:cNvPr id="6" name="Content Placeholder 5">
            <a:extLst>
              <a:ext uri="{FF2B5EF4-FFF2-40B4-BE49-F238E27FC236}">
                <a16:creationId xmlns:a16="http://schemas.microsoft.com/office/drawing/2014/main" id="{21D9E3BF-2C3D-3043-938A-266FF53BD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659" y="1340768"/>
            <a:ext cx="7860682" cy="4724400"/>
          </a:xfrm>
        </p:spPr>
      </p:pic>
    </p:spTree>
    <p:extLst>
      <p:ext uri="{BB962C8B-B14F-4D97-AF65-F5344CB8AC3E}">
        <p14:creationId xmlns:p14="http://schemas.microsoft.com/office/powerpoint/2010/main" val="4117130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11216</TotalTime>
  <Words>3192</Words>
  <Application>Microsoft Macintosh PowerPoint</Application>
  <PresentationFormat>On-screen Show (4:3)</PresentationFormat>
  <Paragraphs>407</Paragraphs>
  <Slides>56</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Segoe UI</vt: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Manual Review Standard Operating Procedure (SOP) paper</vt:lpstr>
      <vt:lpstr>DeepSVR Paper</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662</cp:revision>
  <dcterms:created xsi:type="dcterms:W3CDTF">2011-11-14T19:50:16Z</dcterms:created>
  <dcterms:modified xsi:type="dcterms:W3CDTF">2019-11-08T14:56:08Z</dcterms:modified>
</cp:coreProperties>
</file>